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7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398b8c9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398b8c9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398b8c97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398b8c97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398b8c97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398b8c97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398b8c97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398b8c97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398b8c97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398b8c97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398b8c97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398b8c97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398b8c97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398b8c97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398b8c9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398b8c9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398b8c9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398b8c9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398b8c97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398b8c97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398b8c9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398b8c9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398b8c97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398b8c9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398b8c97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398b8c9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398b8c9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398b8c9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398b8c97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398b8c97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650" y="0"/>
            <a:ext cx="66686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30700" y="4130125"/>
            <a:ext cx="4446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5100">
                <a:solidFill>
                  <a:srgbClr val="D41A00"/>
                </a:solidFill>
                <a:latin typeface="Caveat"/>
                <a:ea typeface="Caveat"/>
                <a:cs typeface="Caveat"/>
                <a:sym typeface="Caveat"/>
              </a:rPr>
              <a:t>Chemin de croix</a:t>
            </a:r>
            <a:endParaRPr sz="2500">
              <a:solidFill>
                <a:srgbClr val="D41A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725" y="152400"/>
            <a:ext cx="55985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568" y="3149975"/>
            <a:ext cx="2270425" cy="19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488" y="152400"/>
            <a:ext cx="558702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868" y="3031200"/>
            <a:ext cx="2232125" cy="19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25" y="152400"/>
            <a:ext cx="605895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693" y="3324800"/>
            <a:ext cx="2071301" cy="18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550" y="152400"/>
            <a:ext cx="613491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318" y="3331500"/>
            <a:ext cx="2063675" cy="18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450" y="115825"/>
            <a:ext cx="548910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243" y="3156700"/>
            <a:ext cx="2262750" cy="19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363" y="152400"/>
            <a:ext cx="605728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273" y="3475475"/>
            <a:ext cx="1899725" cy="16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150" y="152400"/>
            <a:ext cx="6291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000" y="3636800"/>
            <a:ext cx="1716000" cy="15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-6303" l="0" r="-6598" t="0"/>
          <a:stretch/>
        </p:blipFill>
        <p:spPr>
          <a:xfrm>
            <a:off x="1249688" y="0"/>
            <a:ext cx="66446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149" y="3421974"/>
            <a:ext cx="2187850" cy="17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38" y="62188"/>
            <a:ext cx="5834525" cy="501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517" y="3685867"/>
            <a:ext cx="1852475" cy="14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088" y="152400"/>
            <a:ext cx="5971813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242" y="3334250"/>
            <a:ext cx="1994750" cy="17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638" y="152400"/>
            <a:ext cx="593273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8750" y="3634900"/>
            <a:ext cx="1718149" cy="15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738" y="152400"/>
            <a:ext cx="604653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174" y="3535950"/>
            <a:ext cx="1830824" cy="16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975" y="152400"/>
            <a:ext cx="579605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5499" y="3257025"/>
            <a:ext cx="2148500" cy="18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600" y="152400"/>
            <a:ext cx="594679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818" y="3223950"/>
            <a:ext cx="2186175" cy="19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188" y="152400"/>
            <a:ext cx="574361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774" y="3422350"/>
            <a:ext cx="1960225" cy="17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